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3200638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35" d="100"/>
          <a:sy n="35" d="100"/>
        </p:scale>
        <p:origin x="16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48" y="5302386"/>
            <a:ext cx="36720542" cy="11279752"/>
          </a:xfrm>
        </p:spPr>
        <p:txBody>
          <a:bodyPr anchor="b"/>
          <a:lstStyle>
            <a:lvl1pPr algn="ctr">
              <a:defRPr sz="28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17017128"/>
            <a:ext cx="32400479" cy="7822326"/>
          </a:xfrm>
        </p:spPr>
        <p:txBody>
          <a:bodyPr/>
          <a:lstStyle>
            <a:lvl1pPr marL="0" indent="0" algn="ctr">
              <a:buNone/>
              <a:defRPr sz="11338"/>
            </a:lvl1pPr>
            <a:lvl2pPr marL="2159950" indent="0" algn="ctr">
              <a:buNone/>
              <a:defRPr sz="9449"/>
            </a:lvl2pPr>
            <a:lvl3pPr marL="4319900" indent="0" algn="ctr">
              <a:buNone/>
              <a:defRPr sz="8504"/>
            </a:lvl3pPr>
            <a:lvl4pPr marL="6479850" indent="0" algn="ctr">
              <a:buNone/>
              <a:defRPr sz="7559"/>
            </a:lvl4pPr>
            <a:lvl5pPr marL="8639800" indent="0" algn="ctr">
              <a:buNone/>
              <a:defRPr sz="7559"/>
            </a:lvl5pPr>
            <a:lvl6pPr marL="10799750" indent="0" algn="ctr">
              <a:buNone/>
              <a:defRPr sz="7559"/>
            </a:lvl6pPr>
            <a:lvl7pPr marL="12959700" indent="0" algn="ctr">
              <a:buNone/>
              <a:defRPr sz="7559"/>
            </a:lvl7pPr>
            <a:lvl8pPr marL="15119650" indent="0" algn="ctr">
              <a:buNone/>
              <a:defRPr sz="7559"/>
            </a:lvl8pPr>
            <a:lvl9pPr marL="17279600" indent="0" algn="ctr">
              <a:buNone/>
              <a:defRPr sz="75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D91-97A1-420E-B5DD-B0290A4239DE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AB88-F2C8-4CE1-93F6-7D74ABBB4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74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D91-97A1-420E-B5DD-B0290A4239DE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AB88-F2C8-4CE1-93F6-7D74ABBB4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31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9" y="1724962"/>
            <a:ext cx="9315138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6" y="1724962"/>
            <a:ext cx="27405405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D91-97A1-420E-B5DD-B0290A4239DE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AB88-F2C8-4CE1-93F6-7D74ABBB4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134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D91-97A1-420E-B5DD-B0290A4239DE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AB88-F2C8-4CE1-93F6-7D74ABBB4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12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6" y="8077332"/>
            <a:ext cx="37260550" cy="13477201"/>
          </a:xfrm>
        </p:spPr>
        <p:txBody>
          <a:bodyPr anchor="b"/>
          <a:lstStyle>
            <a:lvl1pPr>
              <a:defRPr sz="28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6" y="21682033"/>
            <a:ext cx="37260550" cy="7087342"/>
          </a:xfrm>
        </p:spPr>
        <p:txBody>
          <a:bodyPr/>
          <a:lstStyle>
            <a:lvl1pPr marL="0" indent="0">
              <a:buNone/>
              <a:defRPr sz="11338">
                <a:solidFill>
                  <a:schemeClr val="tx1"/>
                </a:solidFill>
              </a:defRPr>
            </a:lvl1pPr>
            <a:lvl2pPr marL="2159950" indent="0">
              <a:buNone/>
              <a:defRPr sz="9449">
                <a:solidFill>
                  <a:schemeClr val="tx1">
                    <a:tint val="75000"/>
                  </a:schemeClr>
                </a:solidFill>
              </a:defRPr>
            </a:lvl2pPr>
            <a:lvl3pPr marL="4319900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3pPr>
            <a:lvl4pPr marL="64798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4pPr>
            <a:lvl5pPr marL="86398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5pPr>
            <a:lvl6pPr marL="107997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6pPr>
            <a:lvl7pPr marL="129597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7pPr>
            <a:lvl8pPr marL="151196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8pPr>
            <a:lvl9pPr marL="172796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D91-97A1-420E-B5DD-B0290A4239DE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AB88-F2C8-4CE1-93F6-7D74ABBB4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96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8624810"/>
            <a:ext cx="18360271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8624810"/>
            <a:ext cx="18360271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D91-97A1-420E-B5DD-B0290A4239DE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AB88-F2C8-4CE1-93F6-7D74ABBB4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75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724969"/>
            <a:ext cx="37260550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5" y="7942328"/>
            <a:ext cx="18275892" cy="3892412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5" y="11834740"/>
            <a:ext cx="18275892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5" y="7942328"/>
            <a:ext cx="18365898" cy="3892412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5" y="11834740"/>
            <a:ext cx="18365898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D91-97A1-420E-B5DD-B0290A4239DE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AB88-F2C8-4CE1-93F6-7D74ABBB4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99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D91-97A1-420E-B5DD-B0290A4239DE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AB88-F2C8-4CE1-93F6-7D74ABBB4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94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D91-97A1-420E-B5DD-B0290A4239DE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AB88-F2C8-4CE1-93F6-7D74ABBB4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4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2159952"/>
            <a:ext cx="13933330" cy="7559834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4664905"/>
            <a:ext cx="21870323" cy="23024494"/>
          </a:xfrm>
        </p:spPr>
        <p:txBody>
          <a:bodyPr/>
          <a:lstStyle>
            <a:lvl1pPr>
              <a:defRPr sz="15118"/>
            </a:lvl1pPr>
            <a:lvl2pPr>
              <a:defRPr sz="13228"/>
            </a:lvl2pPr>
            <a:lvl3pPr>
              <a:defRPr sz="11338"/>
            </a:lvl3pPr>
            <a:lvl4pPr>
              <a:defRPr sz="9449"/>
            </a:lvl4pPr>
            <a:lvl5pPr>
              <a:defRPr sz="9449"/>
            </a:lvl5pPr>
            <a:lvl6pPr>
              <a:defRPr sz="9449"/>
            </a:lvl6pPr>
            <a:lvl7pPr>
              <a:defRPr sz="9449"/>
            </a:lvl7pPr>
            <a:lvl8pPr>
              <a:defRPr sz="9449"/>
            </a:lvl8pPr>
            <a:lvl9pPr>
              <a:defRPr sz="94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9719786"/>
            <a:ext cx="13933330" cy="18007107"/>
          </a:xfrm>
        </p:spPr>
        <p:txBody>
          <a:bodyPr/>
          <a:lstStyle>
            <a:lvl1pPr marL="0" indent="0">
              <a:buNone/>
              <a:defRPr sz="7559"/>
            </a:lvl1pPr>
            <a:lvl2pPr marL="2159950" indent="0">
              <a:buNone/>
              <a:defRPr sz="6614"/>
            </a:lvl2pPr>
            <a:lvl3pPr marL="4319900" indent="0">
              <a:buNone/>
              <a:defRPr sz="5669"/>
            </a:lvl3pPr>
            <a:lvl4pPr marL="6479850" indent="0">
              <a:buNone/>
              <a:defRPr sz="4724"/>
            </a:lvl4pPr>
            <a:lvl5pPr marL="8639800" indent="0">
              <a:buNone/>
              <a:defRPr sz="4724"/>
            </a:lvl5pPr>
            <a:lvl6pPr marL="10799750" indent="0">
              <a:buNone/>
              <a:defRPr sz="4724"/>
            </a:lvl6pPr>
            <a:lvl7pPr marL="12959700" indent="0">
              <a:buNone/>
              <a:defRPr sz="4724"/>
            </a:lvl7pPr>
            <a:lvl8pPr marL="15119650" indent="0">
              <a:buNone/>
              <a:defRPr sz="4724"/>
            </a:lvl8pPr>
            <a:lvl9pPr marL="17279600" indent="0">
              <a:buNone/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D91-97A1-420E-B5DD-B0290A4239DE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AB88-F2C8-4CE1-93F6-7D74ABBB4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72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2159952"/>
            <a:ext cx="13933330" cy="7559834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4664905"/>
            <a:ext cx="21870323" cy="23024494"/>
          </a:xfrm>
        </p:spPr>
        <p:txBody>
          <a:bodyPr anchor="t"/>
          <a:lstStyle>
            <a:lvl1pPr marL="0" indent="0">
              <a:buNone/>
              <a:defRPr sz="15118"/>
            </a:lvl1pPr>
            <a:lvl2pPr marL="2159950" indent="0">
              <a:buNone/>
              <a:defRPr sz="13228"/>
            </a:lvl2pPr>
            <a:lvl3pPr marL="4319900" indent="0">
              <a:buNone/>
              <a:defRPr sz="11338"/>
            </a:lvl3pPr>
            <a:lvl4pPr marL="6479850" indent="0">
              <a:buNone/>
              <a:defRPr sz="9449"/>
            </a:lvl4pPr>
            <a:lvl5pPr marL="8639800" indent="0">
              <a:buNone/>
              <a:defRPr sz="9449"/>
            </a:lvl5pPr>
            <a:lvl6pPr marL="10799750" indent="0">
              <a:buNone/>
              <a:defRPr sz="9449"/>
            </a:lvl6pPr>
            <a:lvl7pPr marL="12959700" indent="0">
              <a:buNone/>
              <a:defRPr sz="9449"/>
            </a:lvl7pPr>
            <a:lvl8pPr marL="15119650" indent="0">
              <a:buNone/>
              <a:defRPr sz="9449"/>
            </a:lvl8pPr>
            <a:lvl9pPr marL="17279600" indent="0">
              <a:buNone/>
              <a:defRPr sz="9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9719786"/>
            <a:ext cx="13933330" cy="18007107"/>
          </a:xfrm>
        </p:spPr>
        <p:txBody>
          <a:bodyPr/>
          <a:lstStyle>
            <a:lvl1pPr marL="0" indent="0">
              <a:buNone/>
              <a:defRPr sz="7559"/>
            </a:lvl1pPr>
            <a:lvl2pPr marL="2159950" indent="0">
              <a:buNone/>
              <a:defRPr sz="6614"/>
            </a:lvl2pPr>
            <a:lvl3pPr marL="4319900" indent="0">
              <a:buNone/>
              <a:defRPr sz="5669"/>
            </a:lvl3pPr>
            <a:lvl4pPr marL="6479850" indent="0">
              <a:buNone/>
              <a:defRPr sz="4724"/>
            </a:lvl4pPr>
            <a:lvl5pPr marL="8639800" indent="0">
              <a:buNone/>
              <a:defRPr sz="4724"/>
            </a:lvl5pPr>
            <a:lvl6pPr marL="10799750" indent="0">
              <a:buNone/>
              <a:defRPr sz="4724"/>
            </a:lvl6pPr>
            <a:lvl7pPr marL="12959700" indent="0">
              <a:buNone/>
              <a:defRPr sz="4724"/>
            </a:lvl7pPr>
            <a:lvl8pPr marL="15119650" indent="0">
              <a:buNone/>
              <a:defRPr sz="4724"/>
            </a:lvl8pPr>
            <a:lvl9pPr marL="17279600" indent="0">
              <a:buNone/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D91-97A1-420E-B5DD-B0290A4239DE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AB88-F2C8-4CE1-93F6-7D74ABBB4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857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724969"/>
            <a:ext cx="3726055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8624810"/>
            <a:ext cx="3726055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30029347"/>
            <a:ext cx="972014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5D91-97A1-420E-B5DD-B0290A4239DE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30029347"/>
            <a:ext cx="14580215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30029347"/>
            <a:ext cx="972014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5AB88-F2C8-4CE1-93F6-7D74ABBB4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95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19900" rtl="0" eaLnBrk="1" latinLnBrk="0" hangingPunct="1">
        <a:lnSpc>
          <a:spcPct val="90000"/>
        </a:lnSpc>
        <a:spcBef>
          <a:spcPct val="0"/>
        </a:spcBef>
        <a:buNone/>
        <a:defRPr sz="20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75" indent="-1079975" algn="l" defTabSz="4319900" rtl="0" eaLnBrk="1" latinLnBrk="0" hangingPunct="1">
        <a:lnSpc>
          <a:spcPct val="90000"/>
        </a:lnSpc>
        <a:spcBef>
          <a:spcPts val="4724"/>
        </a:spcBef>
        <a:buFont typeface="Arial" panose="020B0604020202020204" pitchFamily="34" charset="0"/>
        <a:buChar char="•"/>
        <a:defRPr sz="13228" kern="1200">
          <a:solidFill>
            <a:schemeClr val="tx1"/>
          </a:solidFill>
          <a:latin typeface="+mn-lt"/>
          <a:ea typeface="+mn-ea"/>
          <a:cs typeface="+mn-cs"/>
        </a:defRPr>
      </a:lvl1pPr>
      <a:lvl2pPr marL="32399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11338" kern="1200">
          <a:solidFill>
            <a:schemeClr val="tx1"/>
          </a:solidFill>
          <a:latin typeface="+mn-lt"/>
          <a:ea typeface="+mn-ea"/>
          <a:cs typeface="+mn-cs"/>
        </a:defRPr>
      </a:lvl2pPr>
      <a:lvl3pPr marL="53998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3pPr>
      <a:lvl4pPr marL="75598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97197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18797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40396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61996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83595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798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398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597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196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796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4D252AF5-0491-4145-87A4-F4CEB318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593"/>
            <a:ext cx="42062400" cy="140038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sz="8500" b="1" dirty="0">
                <a:latin typeface="+mj-lt"/>
              </a:rPr>
              <a:t>Title of ERMR 2025 Poster</a:t>
            </a:r>
            <a:endParaRPr lang="en-US" altLang="en-US" sz="8500" dirty="0">
              <a:latin typeface="+mj-lt"/>
            </a:endParaRP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B5104A6E-A9B1-4B21-B148-F11717BBD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0159" y="2458278"/>
            <a:ext cx="21600319" cy="382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00" b="1" dirty="0">
                <a:latin typeface="+mj-lt"/>
              </a:rPr>
              <a:t>First A. Author</a:t>
            </a:r>
            <a:r>
              <a:rPr lang="en-US" sz="4000" b="1" baseline="30000" dirty="0">
                <a:latin typeface="+mj-lt"/>
              </a:rPr>
              <a:t>1</a:t>
            </a:r>
            <a:r>
              <a:rPr lang="en-US" sz="4000" b="1" dirty="0">
                <a:latin typeface="+mj-lt"/>
              </a:rPr>
              <a:t>, </a:t>
            </a:r>
            <a:r>
              <a:rPr lang="en-US" sz="4000" b="1" u="sng" dirty="0">
                <a:latin typeface="+mj-lt"/>
              </a:rPr>
              <a:t>Presenting B. C. Author</a:t>
            </a:r>
            <a:r>
              <a:rPr lang="en-US" sz="4000" b="1" baseline="30000" dirty="0">
                <a:latin typeface="+mj-lt"/>
              </a:rPr>
              <a:t>2</a:t>
            </a:r>
            <a:r>
              <a:rPr lang="en-US" sz="4000" b="1" dirty="0">
                <a:latin typeface="+mj-lt"/>
              </a:rPr>
              <a:t>, Third D. Author</a:t>
            </a:r>
            <a:r>
              <a:rPr lang="en-US" sz="4000" b="1" baseline="30000" dirty="0">
                <a:latin typeface="+mj-lt"/>
              </a:rPr>
              <a:t>1</a:t>
            </a:r>
            <a:endParaRPr lang="en-US" sz="4000" b="1" dirty="0">
              <a:latin typeface="+mj-lt"/>
            </a:endParaRPr>
          </a:p>
          <a:p>
            <a:pPr algn="ctr"/>
            <a:r>
              <a:rPr lang="en-US" sz="4000" i="1" baseline="30000" dirty="0">
                <a:latin typeface="+mj-lt"/>
              </a:rPr>
              <a:t>1</a:t>
            </a:r>
            <a:r>
              <a:rPr lang="en-US" sz="4000" i="1" dirty="0">
                <a:latin typeface="+mj-lt"/>
              </a:rPr>
              <a:t>Department, Institution, Address, Country,</a:t>
            </a:r>
          </a:p>
          <a:p>
            <a:pPr algn="ctr"/>
            <a:r>
              <a:rPr lang="en-US" sz="4000" i="1" dirty="0">
                <a:latin typeface="+mj-lt"/>
              </a:rPr>
              <a:t>author1@univ.edu, author3@univ.edu</a:t>
            </a:r>
          </a:p>
          <a:p>
            <a:pPr algn="ctr"/>
            <a:r>
              <a:rPr lang="en-US" sz="4000" i="1" baseline="30000" dirty="0">
                <a:latin typeface="+mj-lt"/>
              </a:rPr>
              <a:t>2</a:t>
            </a:r>
            <a:r>
              <a:rPr lang="en-US" sz="4000" i="1" dirty="0">
                <a:latin typeface="+mj-lt"/>
              </a:rPr>
              <a:t>Department, Institution, Address, Country, </a:t>
            </a:r>
          </a:p>
          <a:p>
            <a:pPr algn="ctr"/>
            <a:r>
              <a:rPr lang="en-US" sz="4000" i="1" dirty="0">
                <a:latin typeface="+mj-lt"/>
              </a:rPr>
              <a:t>author2@inst2.com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545059-2A4E-41B8-AD6D-23A15553182B}"/>
              </a:ext>
            </a:extLst>
          </p:cNvPr>
          <p:cNvGrpSpPr/>
          <p:nvPr/>
        </p:nvGrpSpPr>
        <p:grpSpPr>
          <a:xfrm>
            <a:off x="-250225" y="657057"/>
            <a:ext cx="8642223" cy="4117945"/>
            <a:chOff x="-456703" y="391586"/>
            <a:chExt cx="8642223" cy="41179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B71A97-990D-4428-8F01-6197B4384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490" y="391586"/>
              <a:ext cx="5380896" cy="34870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2A2518-6225-45B9-9359-DC444460481C}"/>
                </a:ext>
              </a:extLst>
            </p:cNvPr>
            <p:cNvSpPr txBox="1"/>
            <p:nvPr/>
          </p:nvSpPr>
          <p:spPr>
            <a:xfrm>
              <a:off x="-456703" y="3878589"/>
              <a:ext cx="864222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500" b="1" dirty="0"/>
                <a:t>ERMR 2025 - Montreal, Canada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A20297-E45F-4FAB-A5C9-4EE00F5CE802}"/>
              </a:ext>
            </a:extLst>
          </p:cNvPr>
          <p:cNvCxnSpPr/>
          <p:nvPr/>
        </p:nvCxnSpPr>
        <p:spPr>
          <a:xfrm>
            <a:off x="29142812" y="7285704"/>
            <a:ext cx="0" cy="16754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DDC095-3CE5-4A57-BE5A-6A6E2CE45BBE}"/>
              </a:ext>
            </a:extLst>
          </p:cNvPr>
          <p:cNvCxnSpPr/>
          <p:nvPr/>
        </p:nvCxnSpPr>
        <p:spPr>
          <a:xfrm>
            <a:off x="13214554" y="7492181"/>
            <a:ext cx="0" cy="16754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>
            <a:extLst>
              <a:ext uri="{FF2B5EF4-FFF2-40B4-BE49-F238E27FC236}">
                <a16:creationId xmlns:a16="http://schemas.microsoft.com/office/drawing/2014/main" id="{E2688545-9135-4EE8-9029-E5B5566EF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637" y="7062586"/>
            <a:ext cx="13590588" cy="859187"/>
          </a:xfrm>
          <a:prstGeom prst="rect">
            <a:avLst/>
          </a:prstGeom>
          <a:noFill/>
          <a:ln>
            <a:noFill/>
          </a:ln>
        </p:spPr>
        <p:txBody>
          <a:bodyPr wrap="square" lIns="90465" tIns="44439" rIns="90465" bIns="4443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en-US" altLang="en-US" sz="5000" b="1" dirty="0">
                <a:latin typeface="+mj-lt"/>
                <a:cs typeface="Arial" pitchFamily="34" charset="0"/>
              </a:rPr>
              <a:t>Subtitle</a:t>
            </a:r>
            <a:r>
              <a:rPr lang="en-US" altLang="en-US" sz="5000" b="1" dirty="0">
                <a:latin typeface="+mj-lt"/>
              </a:rPr>
              <a:t> of ERMR 2025 poster</a:t>
            </a:r>
            <a:endParaRPr lang="en-US" altLang="en-US" sz="5000" b="1" u="sng" dirty="0">
              <a:latin typeface="+mj-lt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CF87B8-28B3-4A8C-8879-31C79437C59F}"/>
              </a:ext>
            </a:extLst>
          </p:cNvPr>
          <p:cNvSpPr/>
          <p:nvPr/>
        </p:nvSpPr>
        <p:spPr>
          <a:xfrm>
            <a:off x="34393239" y="1299686"/>
            <a:ext cx="8170606" cy="167080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6800" b="1" dirty="0">
                <a:solidFill>
                  <a:srgbClr val="C00000"/>
                </a:solidFill>
                <a:latin typeface="+mj-lt"/>
              </a:rPr>
              <a:t>Institute logo here</a:t>
            </a:r>
            <a:endParaRPr lang="en-US" altLang="en-US" sz="6800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en-CA" dirty="0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3E9A47D-4B38-4D0E-B4A3-128E3654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8593" y="7062586"/>
            <a:ext cx="13590588" cy="859187"/>
          </a:xfrm>
          <a:prstGeom prst="rect">
            <a:avLst/>
          </a:prstGeom>
          <a:noFill/>
          <a:ln>
            <a:noFill/>
          </a:ln>
        </p:spPr>
        <p:txBody>
          <a:bodyPr wrap="square" lIns="90465" tIns="44439" rIns="90465" bIns="4443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en-US" altLang="en-US" sz="5000" b="1" dirty="0">
                <a:latin typeface="+mj-lt"/>
                <a:cs typeface="Arial" pitchFamily="34" charset="0"/>
              </a:rPr>
              <a:t>Subtitle</a:t>
            </a:r>
            <a:r>
              <a:rPr lang="en-US" altLang="en-US" sz="5000" b="1" dirty="0">
                <a:latin typeface="+mj-lt"/>
              </a:rPr>
              <a:t> of ERMR 2025 poster</a:t>
            </a:r>
            <a:endParaRPr lang="en-US" altLang="en-US" sz="5000" b="1" u="sng" dirty="0">
              <a:latin typeface="+mj-lt"/>
              <a:cs typeface="Arial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9D1B930D-2743-476B-891E-2269B184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6850" y="7062586"/>
            <a:ext cx="13590588" cy="859187"/>
          </a:xfrm>
          <a:prstGeom prst="rect">
            <a:avLst/>
          </a:prstGeom>
          <a:noFill/>
          <a:ln>
            <a:noFill/>
          </a:ln>
        </p:spPr>
        <p:txBody>
          <a:bodyPr wrap="square" lIns="90465" tIns="44439" rIns="90465" bIns="4443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en-US" altLang="en-US" sz="5000" b="1" dirty="0">
                <a:latin typeface="+mj-lt"/>
                <a:cs typeface="Arial" pitchFamily="34" charset="0"/>
              </a:rPr>
              <a:t>Subtitle</a:t>
            </a:r>
            <a:r>
              <a:rPr lang="en-US" altLang="en-US" sz="5000" b="1" dirty="0">
                <a:latin typeface="+mj-lt"/>
              </a:rPr>
              <a:t> of ERMR 2025 poster</a:t>
            </a:r>
            <a:endParaRPr lang="en-US" altLang="en-US" sz="5000" b="1" u="sng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2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77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umroot</dc:creator>
  <cp:lastModifiedBy>umroot</cp:lastModifiedBy>
  <cp:revision>2</cp:revision>
  <dcterms:created xsi:type="dcterms:W3CDTF">2024-07-29T12:36:06Z</dcterms:created>
  <dcterms:modified xsi:type="dcterms:W3CDTF">2024-07-29T15:40:10Z</dcterms:modified>
</cp:coreProperties>
</file>